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2" r:id="rId2"/>
    <p:sldMasterId id="2147483718" r:id="rId3"/>
    <p:sldMasterId id="2147483670" r:id="rId4"/>
    <p:sldMasterId id="2147483686" r:id="rId5"/>
    <p:sldMasterId id="2147483725" r:id="rId6"/>
  </p:sldMasterIdLst>
  <p:sldIdLst>
    <p:sldId id="262" r:id="rId7"/>
    <p:sldId id="263" r:id="rId8"/>
    <p:sldId id="258" r:id="rId9"/>
    <p:sldId id="265" r:id="rId10"/>
    <p:sldId id="264" r:id="rId11"/>
    <p:sldId id="26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00"/>
    <a:srgbClr val="022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53"/>
    <p:restoredTop sz="95666"/>
  </p:normalViewPr>
  <p:slideViewPr>
    <p:cSldViewPr snapToGrid="0">
      <p:cViewPr varScale="1">
        <p:scale>
          <a:sx n="99" d="100"/>
          <a:sy n="99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029907"/>
            <a:ext cx="10363200" cy="2387600"/>
          </a:xfrm>
        </p:spPr>
        <p:txBody>
          <a:bodyPr anchor="b">
            <a:normAutofit/>
          </a:bodyPr>
          <a:lstStyle>
            <a:lvl1pPr algn="ctr">
              <a:defRPr sz="6600" b="1">
                <a:solidFill>
                  <a:srgbClr val="02285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72042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32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32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</p:spTree>
    <p:extLst>
      <p:ext uri="{BB962C8B-B14F-4D97-AF65-F5344CB8AC3E}">
        <p14:creationId xmlns:p14="http://schemas.microsoft.com/office/powerpoint/2010/main" val="401568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90689"/>
            <a:ext cx="5157787" cy="81438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452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452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E9A3FF-B353-F11A-5BEF-279CF87FE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4096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0"/>
            <a:ext cx="6096000" cy="603041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3296" y="1841679"/>
            <a:ext cx="5254752" cy="380321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This layout allows for emphatic text to accompany an image. Use images that add value to your presentation and are accessible for your audience.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71023C-EA80-1874-628F-50017A162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6" y="365127"/>
            <a:ext cx="5254752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6535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1B9DB-69BA-B5F2-9191-E1809A99B0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4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6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547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3428" y="1041400"/>
            <a:ext cx="1030514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3827" y="3558495"/>
            <a:ext cx="898434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64898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2200275"/>
            <a:ext cx="10363200" cy="423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Layout 1 is a basic page</a:t>
            </a:r>
          </a:p>
          <a:p>
            <a:pPr lvl="1"/>
            <a:r>
              <a:rPr lang="en-US" dirty="0"/>
              <a:t>Bullets look like this</a:t>
            </a:r>
          </a:p>
          <a:p>
            <a:pPr lvl="2"/>
            <a:r>
              <a:rPr lang="en-US" dirty="0"/>
              <a:t>Bullets look like this</a:t>
            </a:r>
          </a:p>
          <a:p>
            <a:pPr lvl="3"/>
            <a:r>
              <a:rPr lang="en-US" dirty="0"/>
              <a:t>Bullets look like this</a:t>
            </a:r>
          </a:p>
          <a:p>
            <a:pPr marL="0" indent="0">
              <a:buNone/>
            </a:pPr>
            <a:r>
              <a:rPr lang="en-US" dirty="0"/>
              <a:t>Additional background options are available by clicking the inverted caret ( </a:t>
            </a:r>
            <a:r>
              <a:rPr lang="en-US" sz="3200" dirty="0"/>
              <a:t>ˇ </a:t>
            </a:r>
            <a:r>
              <a:rPr lang="en-US" dirty="0"/>
              <a:t>) next to the “New Slide” button in the panel “Home” in PowerPoint. There are 6 options for background styles and 7 options for slide styles. </a:t>
            </a:r>
          </a:p>
        </p:txBody>
      </p:sp>
    </p:spTree>
    <p:extLst>
      <p:ext uri="{BB962C8B-B14F-4D97-AF65-F5344CB8AC3E}">
        <p14:creationId xmlns:p14="http://schemas.microsoft.com/office/powerpoint/2010/main" val="3763778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4400" y="2200275"/>
            <a:ext cx="5181600" cy="423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4415" y="2200275"/>
            <a:ext cx="5181599" cy="423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</p:spTree>
    <p:extLst>
      <p:ext uri="{BB962C8B-B14F-4D97-AF65-F5344CB8AC3E}">
        <p14:creationId xmlns:p14="http://schemas.microsoft.com/office/powerpoint/2010/main" val="238982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398" y="2212187"/>
            <a:ext cx="5163914" cy="71460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398" y="2944250"/>
            <a:ext cx="5163914" cy="3581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13686" y="2212187"/>
            <a:ext cx="5163914" cy="71460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13686" y="2944250"/>
            <a:ext cx="5163914" cy="3581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3A9698-C535-DE00-B79A-D0258205C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5825"/>
            <a:ext cx="10363200" cy="131445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51578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"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1067" y="2200275"/>
            <a:ext cx="4978401" cy="429373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This layout allows for emphatic text to accompany an image. Use images that add value to your presentation and are accessible for your audience.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17A2CE4-CC17-7F93-3CB0-38B344A59E4C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5603164" y="936171"/>
            <a:ext cx="6097769" cy="555783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E759F3-A4A1-A6A4-F3A6-7086ABBA5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67" y="885825"/>
            <a:ext cx="4978401" cy="131445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8223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144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Layout 1 is a basic page</a:t>
            </a:r>
          </a:p>
          <a:p>
            <a:pPr lvl="1"/>
            <a:r>
              <a:rPr lang="en-US" dirty="0"/>
              <a:t>Bullets look like this</a:t>
            </a:r>
          </a:p>
          <a:p>
            <a:pPr lvl="2"/>
            <a:r>
              <a:rPr lang="en-US" dirty="0"/>
              <a:t>Bullets look like this</a:t>
            </a:r>
          </a:p>
          <a:p>
            <a:pPr lvl="3"/>
            <a:r>
              <a:rPr lang="en-US" dirty="0"/>
              <a:t>Bullets look like this</a:t>
            </a:r>
          </a:p>
          <a:p>
            <a:pPr marL="0" indent="0">
              <a:buNone/>
            </a:pPr>
            <a:r>
              <a:rPr lang="en-US" dirty="0"/>
              <a:t>Additional background options are available by clicking the inverted caret ( </a:t>
            </a:r>
            <a:r>
              <a:rPr lang="en-US" sz="3200" dirty="0"/>
              <a:t>ˇ </a:t>
            </a:r>
            <a:r>
              <a:rPr lang="en-US" dirty="0"/>
              <a:t>) next to the “New Slide” button in the panel “Home” in PowerPoint. There are 6 options for background styles and 7 options for slide styles. </a:t>
            </a:r>
          </a:p>
        </p:txBody>
      </p:sp>
    </p:spTree>
    <p:extLst>
      <p:ext uri="{BB962C8B-B14F-4D97-AF65-F5344CB8AC3E}">
        <p14:creationId xmlns:p14="http://schemas.microsoft.com/office/powerpoint/2010/main" val="2550001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1B9DB-69BA-B5F2-9191-E1809A99B0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12800"/>
            <a:ext cx="12192000" cy="604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1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100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22363"/>
            <a:ext cx="95440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81200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4211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320213" cy="4144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Layout 1 is a basic page</a:t>
            </a:r>
          </a:p>
          <a:p>
            <a:pPr lvl="1"/>
            <a:r>
              <a:rPr lang="en-US" dirty="0"/>
              <a:t>Bullets look like this</a:t>
            </a:r>
          </a:p>
          <a:p>
            <a:pPr lvl="2"/>
            <a:r>
              <a:rPr lang="en-US" dirty="0"/>
              <a:t>Bullets look like this</a:t>
            </a:r>
          </a:p>
          <a:p>
            <a:pPr lvl="3"/>
            <a:r>
              <a:rPr lang="en-US" dirty="0"/>
              <a:t>Bullets look like this</a:t>
            </a:r>
          </a:p>
          <a:p>
            <a:pPr marL="0" indent="0">
              <a:buNone/>
            </a:pPr>
            <a:r>
              <a:rPr lang="en-US" dirty="0"/>
              <a:t>Additional background options are available by clicking the inverted caret ( </a:t>
            </a:r>
            <a:r>
              <a:rPr lang="en-US" sz="3200" dirty="0"/>
              <a:t>ˇ </a:t>
            </a:r>
            <a:r>
              <a:rPr lang="en-US" dirty="0"/>
              <a:t>) next to the “New Slide” button in the panel “Home” in PowerPoint. There are 6 options for background styles and 7 options for slide styles. </a:t>
            </a:r>
          </a:p>
        </p:txBody>
      </p:sp>
    </p:spTree>
    <p:extLst>
      <p:ext uri="{BB962C8B-B14F-4D97-AF65-F5344CB8AC3E}">
        <p14:creationId xmlns:p14="http://schemas.microsoft.com/office/powerpoint/2010/main" val="631079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199" y="1825625"/>
            <a:ext cx="4619625" cy="4144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38789" y="1825625"/>
            <a:ext cx="4619625" cy="4144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</p:spTree>
    <p:extLst>
      <p:ext uri="{BB962C8B-B14F-4D97-AF65-F5344CB8AC3E}">
        <p14:creationId xmlns:p14="http://schemas.microsoft.com/office/powerpoint/2010/main" val="3387307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9350374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4618037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0" y="2505075"/>
            <a:ext cx="4618036" cy="34654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572126" y="1681163"/>
            <a:ext cx="4618036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72126" y="2505075"/>
            <a:ext cx="4618036" cy="34654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</p:spTree>
    <p:extLst>
      <p:ext uri="{BB962C8B-B14F-4D97-AF65-F5344CB8AC3E}">
        <p14:creationId xmlns:p14="http://schemas.microsoft.com/office/powerpoint/2010/main" val="2358410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95088" y="1815921"/>
            <a:ext cx="4311760" cy="415457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This layout allows for emphatic text to accompany an image. Use images that add value to your presentation and are accessible for your audience.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1147467-5906-2521-42D4-7984EB1D6DEA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5022761" y="365127"/>
            <a:ext cx="5238310" cy="560536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128801-CC91-840D-13B4-4482DDCB61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7" y="365127"/>
            <a:ext cx="4311761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89019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1B9DB-69BA-B5F2-9191-E1809A99B0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933"/>
            <a:ext cx="12192000" cy="604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3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041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22363"/>
            <a:ext cx="95440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81200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6304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32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32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</p:spTree>
    <p:extLst>
      <p:ext uri="{BB962C8B-B14F-4D97-AF65-F5344CB8AC3E}">
        <p14:creationId xmlns:p14="http://schemas.microsoft.com/office/powerpoint/2010/main" val="2296569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9320213" cy="4089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Layout 1 is a basic page</a:t>
            </a:r>
          </a:p>
          <a:p>
            <a:pPr lvl="1"/>
            <a:r>
              <a:rPr lang="en-US" dirty="0"/>
              <a:t>Bullets look like this</a:t>
            </a:r>
          </a:p>
          <a:p>
            <a:pPr lvl="2"/>
            <a:r>
              <a:rPr lang="en-US" dirty="0"/>
              <a:t>Bullets look like this</a:t>
            </a:r>
          </a:p>
          <a:p>
            <a:pPr lvl="3"/>
            <a:r>
              <a:rPr lang="en-US" dirty="0"/>
              <a:t>Bullets look like this</a:t>
            </a:r>
          </a:p>
          <a:p>
            <a:pPr marL="0" indent="0">
              <a:buNone/>
            </a:pPr>
            <a:r>
              <a:rPr lang="en-US" dirty="0"/>
              <a:t>Additional background options are available by clicking the inverted caret ( </a:t>
            </a:r>
            <a:r>
              <a:rPr lang="en-US" sz="3200" dirty="0"/>
              <a:t>ˇ </a:t>
            </a:r>
            <a:r>
              <a:rPr lang="en-US" dirty="0"/>
              <a:t>) next to the “New Slide” button in the panel “Home” in PowerPoint. There are 6 options for background styles and 7 options for slide styles. </a:t>
            </a:r>
          </a:p>
        </p:txBody>
      </p:sp>
    </p:spTree>
    <p:extLst>
      <p:ext uri="{BB962C8B-B14F-4D97-AF65-F5344CB8AC3E}">
        <p14:creationId xmlns:p14="http://schemas.microsoft.com/office/powerpoint/2010/main" val="818894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199" y="1825626"/>
            <a:ext cx="4619625" cy="4103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38789" y="1825626"/>
            <a:ext cx="4619625" cy="4103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</p:spTree>
    <p:extLst>
      <p:ext uri="{BB962C8B-B14F-4D97-AF65-F5344CB8AC3E}">
        <p14:creationId xmlns:p14="http://schemas.microsoft.com/office/powerpoint/2010/main" val="2900620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9350374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4618037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90" y="2505076"/>
            <a:ext cx="4618036" cy="3452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572126" y="1681163"/>
            <a:ext cx="4618036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72126" y="2505075"/>
            <a:ext cx="4618036" cy="3452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</p:spTree>
    <p:extLst>
      <p:ext uri="{BB962C8B-B14F-4D97-AF65-F5344CB8AC3E}">
        <p14:creationId xmlns:p14="http://schemas.microsoft.com/office/powerpoint/2010/main" val="2642949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3586" y="1815921"/>
            <a:ext cx="4324640" cy="415457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This layout allows for emphatic text to accompany an image. Use images that add value to your presentation and are accessible for your audience.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51F33-0B18-EE27-C28E-4564CF5A776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5164427" y="365127"/>
            <a:ext cx="5096643" cy="560536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84A8D8-0A2A-B450-8BF7-ABCD9A549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586" y="365127"/>
            <a:ext cx="432464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1144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1B9DB-69BA-B5F2-9191-E1809A99B0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4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2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892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33367"/>
            <a:ext cx="10363200" cy="1495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3159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8253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83661"/>
            <a:ext cx="105156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28825"/>
            <a:ext cx="10515600" cy="4144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Layout 1 is a basic page</a:t>
            </a:r>
          </a:p>
          <a:p>
            <a:pPr lvl="1"/>
            <a:r>
              <a:rPr lang="en-US" dirty="0"/>
              <a:t>Bullets look like this</a:t>
            </a:r>
          </a:p>
          <a:p>
            <a:pPr lvl="2"/>
            <a:r>
              <a:rPr lang="en-US" dirty="0"/>
              <a:t>Bullets look like this</a:t>
            </a:r>
          </a:p>
          <a:p>
            <a:pPr lvl="3"/>
            <a:r>
              <a:rPr lang="en-US" dirty="0"/>
              <a:t>Bullets look like this</a:t>
            </a:r>
          </a:p>
          <a:p>
            <a:pPr marL="0" indent="0">
              <a:buNone/>
            </a:pPr>
            <a:r>
              <a:rPr lang="en-US" dirty="0"/>
              <a:t>Additional background options are available by clicking the inverted caret ( </a:t>
            </a:r>
            <a:r>
              <a:rPr lang="en-US" sz="3200" dirty="0"/>
              <a:t>ˇ </a:t>
            </a:r>
            <a:r>
              <a:rPr lang="en-US" dirty="0"/>
              <a:t>) next to the “New Slide” button in the panel “Home” in PowerPoint. There are 6 options for background styles and 7 options for slide styles. </a:t>
            </a:r>
          </a:p>
        </p:txBody>
      </p:sp>
    </p:spTree>
    <p:extLst>
      <p:ext uri="{BB962C8B-B14F-4D97-AF65-F5344CB8AC3E}">
        <p14:creationId xmlns:p14="http://schemas.microsoft.com/office/powerpoint/2010/main" val="1810055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1" y="2032160"/>
            <a:ext cx="5181600" cy="4132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032161"/>
            <a:ext cx="5181600" cy="41322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2 has two columns</a:t>
            </a:r>
          </a:p>
        </p:txBody>
      </p:sp>
    </p:spTree>
    <p:extLst>
      <p:ext uri="{BB962C8B-B14F-4D97-AF65-F5344CB8AC3E}">
        <p14:creationId xmlns:p14="http://schemas.microsoft.com/office/powerpoint/2010/main" val="1347437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937085"/>
            <a:ext cx="5157787" cy="81438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751470"/>
            <a:ext cx="5157787" cy="35958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69023" y="1937085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751470"/>
            <a:ext cx="5183188" cy="35958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E9A3FF-B353-F11A-5BEF-279CF87FE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1038"/>
            <a:ext cx="105156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8659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90689"/>
            <a:ext cx="5157787" cy="81438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452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Layout 3 has two columns and subheadings for each column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452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Layout 3 has two columns and subheadings for each column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E9A3FF-B353-F11A-5BEF-279CF87FE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67206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096"/>
            <a:ext cx="6096000" cy="6851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3296" y="2044521"/>
            <a:ext cx="5254752" cy="43434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This layout allows for emphatic text to accompany an image. Use images that add value to your presentation and are accessible for your audience.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9083AD-BB04-1286-CEAE-C106173A4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6" y="481038"/>
            <a:ext cx="5254752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90548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1B9DB-69BA-B5F2-9191-E1809A99B0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8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9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6096"/>
            <a:ext cx="6096000" cy="603392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3296" y="1841679"/>
            <a:ext cx="5254752" cy="380321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This layout allows for emphatic text to accompany an image. Use images that add value to your presentation and are accessible for your audience.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101FC8-C406-71C6-75D4-A6B14F1F1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6" y="365127"/>
            <a:ext cx="5254752" cy="132556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1429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1B9DB-69BA-B5F2-9191-E1809A99B0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45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9846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41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6600" b="1">
                <a:solidFill>
                  <a:srgbClr val="02285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29507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144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en-US" dirty="0"/>
              <a:t>Layout 1 is a basic page</a:t>
            </a:r>
          </a:p>
          <a:p>
            <a:pPr lvl="1"/>
            <a:r>
              <a:rPr lang="en-US" dirty="0"/>
              <a:t>Bullets look like this</a:t>
            </a:r>
          </a:p>
          <a:p>
            <a:pPr lvl="2"/>
            <a:r>
              <a:rPr lang="en-US" dirty="0"/>
              <a:t>Bullets look like this</a:t>
            </a:r>
          </a:p>
          <a:p>
            <a:pPr lvl="3"/>
            <a:r>
              <a:rPr lang="en-US" dirty="0"/>
              <a:t>Bullets look like this</a:t>
            </a:r>
          </a:p>
          <a:p>
            <a:pPr marL="0" indent="0">
              <a:buNone/>
            </a:pPr>
            <a:r>
              <a:rPr lang="en-US" dirty="0"/>
              <a:t>Additional background options are available by clicking the inverted caret ( </a:t>
            </a:r>
            <a:r>
              <a:rPr lang="en-US" sz="3200" dirty="0"/>
              <a:t>ˇ </a:t>
            </a:r>
            <a:r>
              <a:rPr lang="en-US" dirty="0"/>
              <a:t>) next to the “New Slide” button in the panel “Home” in PowerPoint. There are 6 options for background styles and 7 options for slide styles. </a:t>
            </a:r>
          </a:p>
        </p:txBody>
      </p:sp>
    </p:spTree>
    <p:extLst>
      <p:ext uri="{BB962C8B-B14F-4D97-AF65-F5344CB8AC3E}">
        <p14:creationId xmlns:p14="http://schemas.microsoft.com/office/powerpoint/2010/main" val="357131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1000" t="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7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9" r:id="rId5"/>
    <p:sldLayoutId id="2147483667" r:id="rId6"/>
    <p:sldLayoutId id="214748374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2285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1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51" r:id="rId6"/>
    <p:sldLayoutId id="214748374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2285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885825"/>
            <a:ext cx="10363200" cy="131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0288"/>
            <a:ext cx="10363200" cy="419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57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1" r:id="rId2"/>
    <p:sldLayoutId id="2147483722" r:id="rId3"/>
    <p:sldLayoutId id="2147483723" r:id="rId4"/>
    <p:sldLayoutId id="2147483724" r:id="rId5"/>
    <p:sldLayoutId id="2147483752" r:id="rId6"/>
    <p:sldLayoutId id="214748372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202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320213" cy="41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15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  <p:sldLayoutId id="2147483692" r:id="rId5"/>
    <p:sldLayoutId id="2147483753" r:id="rId6"/>
    <p:sldLayoutId id="214748367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BF00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202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320213" cy="414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23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85" r:id="rId5"/>
    <p:sldLayoutId id="2147483754" r:id="rId6"/>
    <p:sldLayoutId id="214748368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2285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2285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2285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2285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2285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2285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36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62692"/>
            <a:ext cx="10515600" cy="41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6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50" r:id="rId5"/>
    <p:sldLayoutId id="2147483755" r:id="rId6"/>
    <p:sldLayoutId id="214748372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2285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A124-3B20-BAE9-85A9-F7B2075440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Insert Your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A8621-BF83-5554-E7F4-D56AD2E9BE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This is where you can put a subheading</a:t>
            </a:r>
          </a:p>
        </p:txBody>
      </p:sp>
    </p:spTree>
    <p:extLst>
      <p:ext uri="{BB962C8B-B14F-4D97-AF65-F5344CB8AC3E}">
        <p14:creationId xmlns:p14="http://schemas.microsoft.com/office/powerpoint/2010/main" val="256357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CC55-B819-9442-DFD6-6A00C2B1E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015D3-F11E-3B71-EE12-77C6CE4D8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Layout 1 is a basic page</a:t>
            </a:r>
          </a:p>
          <a:p>
            <a:pPr lvl="1"/>
            <a:r>
              <a:rPr lang="en-US" dirty="0"/>
              <a:t>Bullets look like this</a:t>
            </a:r>
          </a:p>
          <a:p>
            <a:pPr lvl="2"/>
            <a:r>
              <a:rPr lang="en-US" dirty="0"/>
              <a:t>Bullets look like this</a:t>
            </a:r>
          </a:p>
          <a:p>
            <a:pPr lvl="3"/>
            <a:r>
              <a:rPr lang="en-US" dirty="0"/>
              <a:t>Bullets look like this</a:t>
            </a:r>
          </a:p>
          <a:p>
            <a:pPr marL="0" indent="0">
              <a:buNone/>
            </a:pPr>
            <a:r>
              <a:rPr lang="en-US" dirty="0"/>
              <a:t>Additional background options are available by clicking the inverted caret ( </a:t>
            </a:r>
            <a:r>
              <a:rPr lang="en-US" sz="3200" dirty="0"/>
              <a:t>ˇ </a:t>
            </a:r>
            <a:r>
              <a:rPr lang="en-US" dirty="0"/>
              <a:t>) next to the “New Slide” button in the panel “Home” in PowerPoint. There are 6 options for background styles and 7 options for slide styles. </a:t>
            </a:r>
          </a:p>
        </p:txBody>
      </p:sp>
    </p:spTree>
    <p:extLst>
      <p:ext uri="{BB962C8B-B14F-4D97-AF65-F5344CB8AC3E}">
        <p14:creationId xmlns:p14="http://schemas.microsoft.com/office/powerpoint/2010/main" val="84804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F16E-B53D-4812-2952-984FCADD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2E1F9-BCA1-1EAF-5863-E1BA7BE068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Layout 2 has two columns.</a:t>
            </a:r>
          </a:p>
          <a:p>
            <a:pPr marL="0" indent="0">
              <a:buNone/>
            </a:pPr>
            <a:r>
              <a:rPr lang="en-US" dirty="0"/>
              <a:t>This template is useful when you have two sets of information or when you want to split up information further than you can with the one column layout.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9E33A-1880-C6A3-50C1-1D0D516524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Adding additional information in this columns adds a sharper contrast between the two sets of information. This layout is similar to layout 3, but this one only has two columns. Layout 3 on the other hand, includes subheadings for the two columns. </a:t>
            </a:r>
          </a:p>
        </p:txBody>
      </p:sp>
    </p:spTree>
    <p:extLst>
      <p:ext uri="{BB962C8B-B14F-4D97-AF65-F5344CB8AC3E}">
        <p14:creationId xmlns:p14="http://schemas.microsoft.com/office/powerpoint/2010/main" val="26183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97E96-AA6C-516E-F10E-88105C173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SUBHEADING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BAC40-B603-8D2E-F91D-FDB1E04257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Layout 3 has two columns and a subheading for each column for additional emphasis.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E54E9-EB69-AE0F-F080-E099DAC6C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SUBHEADING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612C91-C7E8-BB39-4F2E-947BC0A7ECB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Layout 3 has two columns and a subheading for each column for additional emphasis.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7DEA02-1C82-ED6E-890F-7764A12B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Columns with Subheadings</a:t>
            </a:r>
          </a:p>
        </p:txBody>
      </p:sp>
    </p:spTree>
    <p:extLst>
      <p:ext uri="{BB962C8B-B14F-4D97-AF65-F5344CB8AC3E}">
        <p14:creationId xmlns:p14="http://schemas.microsoft.com/office/powerpoint/2010/main" val="2469375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with a lawn and ducks in front of it&#10;&#10;Description automatically generated">
            <a:extLst>
              <a:ext uri="{FF2B5EF4-FFF2-40B4-BE49-F238E27FC236}">
                <a16:creationId xmlns:a16="http://schemas.microsoft.com/office/drawing/2014/main" id="{0C53945C-547F-F7CB-6887-57280B3F97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" r="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9E7B9-BCB1-34D5-EB3C-9592A7F61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This layout allows for emphatic text to accompany an image. Use images that add value to your presentation and are accessible for your audience.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1BAD-49B9-83D4-A250-AE52C1FD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 with Image</a:t>
            </a:r>
          </a:p>
        </p:txBody>
      </p:sp>
    </p:spTree>
    <p:extLst>
      <p:ext uri="{BB962C8B-B14F-4D97-AF65-F5344CB8AC3E}">
        <p14:creationId xmlns:p14="http://schemas.microsoft.com/office/powerpoint/2010/main" val="106459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with a rainbow in the background&#10;&#10;Description automatically generated">
            <a:extLst>
              <a:ext uri="{FF2B5EF4-FFF2-40B4-BE49-F238E27FC236}">
                <a16:creationId xmlns:a16="http://schemas.microsoft.com/office/drawing/2014/main" id="{F7056506-EA91-F92E-2D52-365AA53200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952" b="16952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747E22-341E-85C0-5860-090B49EBBDD1}"/>
              </a:ext>
            </a:extLst>
          </p:cNvPr>
          <p:cNvSpPr txBox="1"/>
          <p:nvPr/>
        </p:nvSpPr>
        <p:spPr>
          <a:xfrm>
            <a:off x="2388349" y="2767280"/>
            <a:ext cx="7415301" cy="1323439"/>
          </a:xfrm>
          <a:prstGeom prst="rect">
            <a:avLst/>
          </a:prstGeom>
          <a:solidFill>
            <a:srgbClr val="022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roxima Nova" panose="02000506030000020004" pitchFamily="2" charset="0"/>
              </a:rPr>
              <a:t>School of Education PowerPoint Template Example</a:t>
            </a:r>
          </a:p>
        </p:txBody>
      </p:sp>
    </p:spTree>
    <p:extLst>
      <p:ext uri="{BB962C8B-B14F-4D97-AF65-F5344CB8AC3E}">
        <p14:creationId xmlns:p14="http://schemas.microsoft.com/office/powerpoint/2010/main" val="398332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68074"/>
      </p:ext>
    </p:extLst>
  </p:cSld>
  <p:clrMapOvr>
    <a:masterClrMapping/>
  </p:clrMapOvr>
</p:sld>
</file>

<file path=ppt/theme/theme1.xml><?xml version="1.0" encoding="utf-8"?>
<a:theme xmlns:a="http://schemas.openxmlformats.org/drawingml/2006/main" name="SOE logo blueba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Template - 091923" id="{897C364F-81A6-C245-87DD-E6EFA23621B4}" vid="{8E4F3EE3-8A78-9F47-A044-0207952B0A9C}"/>
    </a:ext>
  </a:extLst>
</a:theme>
</file>

<file path=ppt/theme/theme2.xml><?xml version="1.0" encoding="utf-8"?>
<a:theme xmlns:a="http://schemas.openxmlformats.org/drawingml/2006/main" name="SOE Logo Watercolo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Template - 091923" id="{897C364F-81A6-C245-87DD-E6EFA23621B4}" vid="{32F4F153-828B-1C4D-A767-22E09F1AFDFD}"/>
    </a:ext>
  </a:extLst>
</a:theme>
</file>

<file path=ppt/theme/theme3.xml><?xml version="1.0" encoding="utf-8"?>
<a:theme xmlns:a="http://schemas.openxmlformats.org/drawingml/2006/main" name="SOE logo - Solid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Template - 091923" id="{897C364F-81A6-C245-87DD-E6EFA23621B4}" vid="{4E206F22-8F7E-1A43-AAFA-59EA89422EE1}"/>
    </a:ext>
  </a:extLst>
</a:theme>
</file>

<file path=ppt/theme/theme4.xml><?xml version="1.0" encoding="utf-8"?>
<a:theme xmlns:a="http://schemas.openxmlformats.org/drawingml/2006/main" name="SOE Watertower -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Template - 091923" id="{897C364F-81A6-C245-87DD-E6EFA23621B4}" vid="{DE54D7EA-8D57-F24F-A5D7-AF7DC5317F1F}"/>
    </a:ext>
  </a:extLst>
</a:theme>
</file>

<file path=ppt/theme/theme5.xml><?xml version="1.0" encoding="utf-8"?>
<a:theme xmlns:a="http://schemas.openxmlformats.org/drawingml/2006/main" name="SOE Watertower - Whi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Template - 091923" id="{897C364F-81A6-C245-87DD-E6EFA23621B4}" vid="{89E8A1C1-6A52-6744-B9BF-026A7076A490}"/>
    </a:ext>
  </a:extLst>
</a:theme>
</file>

<file path=ppt/theme/theme6.xml><?xml version="1.0" encoding="utf-8"?>
<a:theme xmlns:a="http://schemas.openxmlformats.org/drawingml/2006/main" name="SOE Flame - Whi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E Template - 091923" id="{897C364F-81A6-C245-87DD-E6EFA23621B4}" vid="{BBF57678-6EEB-3948-91CB-2D76FDC801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</TotalTime>
  <Words>235</Words>
  <Application>Microsoft Macintosh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Proxima Nova</vt:lpstr>
      <vt:lpstr>SOE logo bluebar</vt:lpstr>
      <vt:lpstr>SOE Logo Watercolor</vt:lpstr>
      <vt:lpstr>SOE logo - Solid Blue</vt:lpstr>
      <vt:lpstr>SOE Watertower - Blue</vt:lpstr>
      <vt:lpstr>SOE Watertower - White</vt:lpstr>
      <vt:lpstr>SOE Flame - White</vt:lpstr>
      <vt:lpstr>Insert Your Title Here</vt:lpstr>
      <vt:lpstr>One Column Layout</vt:lpstr>
      <vt:lpstr>Two Column Layout</vt:lpstr>
      <vt:lpstr>Two Columns with Subheadings</vt:lpstr>
      <vt:lpstr>Column with Image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Title Here</dc:title>
  <dc:creator>Carlie Rae Whiteman</dc:creator>
  <cp:lastModifiedBy>Carlie Rae Whiteman</cp:lastModifiedBy>
  <cp:revision>11</cp:revision>
  <dcterms:created xsi:type="dcterms:W3CDTF">2023-09-19T21:27:37Z</dcterms:created>
  <dcterms:modified xsi:type="dcterms:W3CDTF">2023-10-24T18:32:35Z</dcterms:modified>
</cp:coreProperties>
</file>